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61" r:id="rId2"/>
    <p:sldId id="268" r:id="rId3"/>
    <p:sldId id="263" r:id="rId4"/>
    <p:sldId id="259" r:id="rId5"/>
    <p:sldId id="262" r:id="rId6"/>
    <p:sldId id="265" r:id="rId7"/>
    <p:sldId id="267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7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35C60-4E0A-4830-973D-843C971D8196}" type="datetimeFigureOut">
              <a:rPr lang="ru-RU" smtClean="0"/>
              <a:t>23.04.2026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21AE0D-7AB7-40D7-A321-7EE3AD2AF30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1734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21AE0D-7AB7-40D7-A321-7EE3AD2AF300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9959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21AE0D-7AB7-40D7-A321-7EE3AD2AF300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7924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21AE0D-7AB7-40D7-A321-7EE3AD2AF30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0314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21AE0D-7AB7-40D7-A321-7EE3AD2AF30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6365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21AE0D-7AB7-40D7-A321-7EE3AD2AF30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0166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21AE0D-7AB7-40D7-A321-7EE3AD2AF300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8609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21AE0D-7AB7-40D7-A321-7EE3AD2AF300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9855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02604-CF40-4B8C-8DEC-1ED03A710383}" type="datetimeFigureOut">
              <a:rPr lang="ru-RU" smtClean="0"/>
              <a:t>23.04.2026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65DF-B894-4266-A2BB-5ABC2378CB6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6431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02604-CF40-4B8C-8DEC-1ED03A710383}" type="datetimeFigureOut">
              <a:rPr lang="ru-RU" smtClean="0"/>
              <a:t>23.04.2026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65DF-B894-4266-A2BB-5ABC2378CB6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6491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02604-CF40-4B8C-8DEC-1ED03A710383}" type="datetimeFigureOut">
              <a:rPr lang="ru-RU" smtClean="0"/>
              <a:t>23.04.2026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65DF-B894-4266-A2BB-5ABC2378CB6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5015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02604-CF40-4B8C-8DEC-1ED03A710383}" type="datetimeFigureOut">
              <a:rPr lang="ru-RU" smtClean="0"/>
              <a:t>23.04.2026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65DF-B894-4266-A2BB-5ABC2378CB6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7522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02604-CF40-4B8C-8DEC-1ED03A710383}" type="datetimeFigureOut">
              <a:rPr lang="ru-RU" smtClean="0"/>
              <a:t>23.04.2026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65DF-B894-4266-A2BB-5ABC2378CB6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9143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02604-CF40-4B8C-8DEC-1ED03A710383}" type="datetimeFigureOut">
              <a:rPr lang="ru-RU" smtClean="0"/>
              <a:t>23.04.2026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65DF-B894-4266-A2BB-5ABC2378CB6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5733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02604-CF40-4B8C-8DEC-1ED03A710383}" type="datetimeFigureOut">
              <a:rPr lang="ru-RU" smtClean="0"/>
              <a:t>23.04.2026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65DF-B894-4266-A2BB-5ABC2378CB6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2431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02604-CF40-4B8C-8DEC-1ED03A710383}" type="datetimeFigureOut">
              <a:rPr lang="ru-RU" smtClean="0"/>
              <a:t>23.04.2026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65DF-B894-4266-A2BB-5ABC2378CB6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452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02604-CF40-4B8C-8DEC-1ED03A710383}" type="datetimeFigureOut">
              <a:rPr lang="ru-RU" smtClean="0"/>
              <a:t>23.04.2026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65DF-B894-4266-A2BB-5ABC2378CB6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37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02604-CF40-4B8C-8DEC-1ED03A710383}" type="datetimeFigureOut">
              <a:rPr lang="ru-RU" smtClean="0"/>
              <a:t>23.04.2026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65DF-B894-4266-A2BB-5ABC2378CB6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8874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02604-CF40-4B8C-8DEC-1ED03A710383}" type="datetimeFigureOut">
              <a:rPr lang="ru-RU" smtClean="0"/>
              <a:t>23.04.2026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65DF-B894-4266-A2BB-5ABC2378CB6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2656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02604-CF40-4B8C-8DEC-1ED03A710383}" type="datetimeFigureOut">
              <a:rPr lang="ru-RU" smtClean="0"/>
              <a:t>23.04.2026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E65DF-B894-4266-A2BB-5ABC2378CB6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6062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            </a:t>
            </a:r>
            <a:endParaRPr lang="ru-RU" dirty="0"/>
          </a:p>
        </p:txBody>
      </p:sp>
      <p:pic>
        <p:nvPicPr>
          <p:cNvPr id="5122" name="Picture 2" descr="http://sredneivkinosch.ucoz.ru/banner_shkolnoe_pitani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15" y="0"/>
            <a:ext cx="9149315" cy="6872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852779" y="3597441"/>
            <a:ext cx="6124158" cy="9233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dirty="0" smtClean="0">
                <a:ln/>
                <a:solidFill>
                  <a:schemeClr val="accent4"/>
                </a:solidFill>
              </a:rPr>
              <a:t>-з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доровое питание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2501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ds05.infourok.ru/uploads/ex/1255/00108d14-e660afec/img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06"/>
          <a:stretch/>
        </p:blipFill>
        <p:spPr bwMode="auto">
          <a:xfrm>
            <a:off x="30460" y="108284"/>
            <a:ext cx="9113540" cy="654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805" y="473412"/>
            <a:ext cx="2821596" cy="39633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539" y="733927"/>
            <a:ext cx="3527419" cy="573650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00200" y="4976446"/>
            <a:ext cx="4030579" cy="1493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Горячее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 из важных условий поддержания  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</a:p>
          <a:p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 к эффективному обучению.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32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ds05.infourok.ru/uploads/ex/1255/00108d14-e660afec/img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06"/>
          <a:stretch/>
        </p:blipFill>
        <p:spPr bwMode="auto">
          <a:xfrm>
            <a:off x="30460" y="0"/>
            <a:ext cx="91135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sun7-13.userapi.com/impf/kEDDiUns3c6jSf-6_eKGsFidHNkUgcSWfN7ppQ/cxnvoHXnmpM.jpg?size=1204x540&amp;quality=96&amp;sign=1c96e539a138ce2b8667927081475869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1" r="12808"/>
          <a:stretch/>
        </p:blipFill>
        <p:spPr bwMode="auto">
          <a:xfrm>
            <a:off x="986589" y="365126"/>
            <a:ext cx="6157515" cy="3594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8938" y="4284792"/>
            <a:ext cx="5292970" cy="25545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ru-RU" sz="20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Полноценное и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сбалансированное  </a:t>
            </a: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способствует профилактике заболеваний, повышению работоспособности и успеваемости, физическому и умственному развитию детей и подростков, создает условия к их адаптации к современной жизни.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84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ds05.infourok.ru/uploads/ex/1255/00108d14-e660afec/img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06"/>
          <a:stretch/>
        </p:blipFill>
        <p:spPr bwMode="auto">
          <a:xfrm>
            <a:off x="30460" y="1"/>
            <a:ext cx="91135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261" y="461378"/>
            <a:ext cx="5565907" cy="417443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28800" y="5101389"/>
            <a:ext cx="46682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Пароконвектомат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создает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вкусную и здоровую пищу.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94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ds05.infourok.ru/uploads/ex/1255/00108d14-e660afec/img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06"/>
          <a:stretch/>
        </p:blipFill>
        <p:spPr bwMode="auto">
          <a:xfrm>
            <a:off x="30460" y="108284"/>
            <a:ext cx="9113540" cy="654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585" y="1443789"/>
            <a:ext cx="6663658" cy="499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80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ds05.infourok.ru/uploads/ex/1255/00108d14-e660afec/img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06"/>
          <a:stretch/>
        </p:blipFill>
        <p:spPr bwMode="auto">
          <a:xfrm>
            <a:off x="30460" y="64323"/>
            <a:ext cx="9113540" cy="654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56686" y="854242"/>
            <a:ext cx="6158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Мамы попробовали, очень вкусно!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693" y="1377463"/>
            <a:ext cx="3860799" cy="2895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05146" y="2101363"/>
            <a:ext cx="2638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Родительский контроль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питания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86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ds05.infourok.ru/uploads/ex/1255/00108d14-e660afec/img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06"/>
          <a:stretch/>
        </p:blipFill>
        <p:spPr bwMode="auto">
          <a:xfrm>
            <a:off x="30460" y="108284"/>
            <a:ext cx="9113540" cy="654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885" y="537394"/>
            <a:ext cx="5178287" cy="38837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2863" y="4728412"/>
            <a:ext cx="5823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Руки мыть перед едой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мылом и водой!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1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s://fs00.infourok.ru/images/doc/154/177700/img20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9" y="41832"/>
            <a:ext cx="9135268" cy="666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105" y="2475672"/>
            <a:ext cx="5197094" cy="38968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flipH="1">
            <a:off x="3669132" y="998621"/>
            <a:ext cx="48462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ea typeface="Yu Gothic UI Semilight" panose="020B0400000000000000" pitchFamily="34" charset="-128"/>
                <a:cs typeface="Times New Roman" panose="02020603050405020304" pitchFamily="18" charset="0"/>
              </a:rPr>
              <a:t>Приятного аппетита!</a:t>
            </a:r>
          </a:p>
          <a:p>
            <a:r>
              <a:rPr lang="ru-RU" sz="3200" dirty="0" smtClean="0">
                <a:latin typeface="Times New Roman" panose="02020603050405020304" pitchFamily="18" charset="0"/>
                <a:ea typeface="Yu Gothic UI Semilight" panose="020B0400000000000000" pitchFamily="34" charset="-128"/>
                <a:cs typeface="Times New Roman" panose="02020603050405020304" pitchFamily="18" charset="0"/>
              </a:rPr>
              <a:t>Кушайте на здоровье</a:t>
            </a:r>
            <a:endParaRPr lang="ru-RU" sz="3200" dirty="0">
              <a:latin typeface="Times New Roman" panose="02020603050405020304" pitchFamily="18" charset="0"/>
              <a:ea typeface="Yu Gothic UI Semilight" panose="020B04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90"/>
          <a:stretch/>
        </p:blipFill>
        <p:spPr>
          <a:xfrm>
            <a:off x="83723" y="1763870"/>
            <a:ext cx="3501688" cy="2140687"/>
          </a:xfrm>
          <a:prstGeom prst="rect">
            <a:avLst/>
          </a:prstGeom>
        </p:spPr>
      </p:pic>
      <p:pic>
        <p:nvPicPr>
          <p:cNvPr id="2052" name="Picture 4" descr="https://e7.pngegg.com/pngimages/722/852/png-clipart-smiley-emoticon-chef-emoji-cooking-s-food-thumb-signa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575" y="9617937"/>
            <a:ext cx="3416224" cy="2539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sunveter.ru/uploads/posts/2014-07/1405716084_povar8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33350"/>
            <a:ext cx="2574758" cy="257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254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389</TotalTime>
  <Words>102</Words>
  <Application>Microsoft Office PowerPoint</Application>
  <PresentationFormat>Экран (4:3)</PresentationFormat>
  <Paragraphs>24</Paragraphs>
  <Slides>8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Yu Gothic UI Semilight</vt:lpstr>
      <vt:lpstr>Arial</vt:lpstr>
      <vt:lpstr>Calibri</vt:lpstr>
      <vt:lpstr>Calibri Light</vt:lpstr>
      <vt:lpstr>Times New Roman</vt:lpstr>
      <vt:lpstr>Тема Office</vt:lpstr>
      <vt:lpstr>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20</cp:revision>
  <dcterms:created xsi:type="dcterms:W3CDTF">2021-10-19T07:36:41Z</dcterms:created>
  <dcterms:modified xsi:type="dcterms:W3CDTF">2026-04-23T11:50:42Z</dcterms:modified>
</cp:coreProperties>
</file>